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1</a:t>
            </a:r>
            <a:br>
              <a:rPr lang="en-US"/>
            </a:br>
            <a:r>
              <a:rPr lang="en-US"/>
              <a:t>Basic Rendering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Objectives</a:t>
            </a:r>
            <a:endParaRPr lang="es-P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Briefly resume the structure of the code and its initiation</a:t>
            </a:r>
          </a:p>
          <a:p>
            <a:r>
              <a:rPr lang="en-US" sz="2400" dirty="0"/>
              <a:t>Explain the data being used for the rendering</a:t>
            </a:r>
          </a:p>
          <a:p>
            <a:r>
              <a:rPr lang="en-US" sz="2400" dirty="0"/>
              <a:t>Describe how the foreground sprites are allocated in memory</a:t>
            </a:r>
          </a:p>
          <a:p>
            <a:r>
              <a:rPr lang="en-US" sz="2400" dirty="0"/>
              <a:t>Describe how background tiles are written to the nametable</a:t>
            </a:r>
          </a:p>
          <a:p>
            <a:r>
              <a:rPr lang="en-US" sz="2400" dirty="0"/>
              <a:t>Show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592146" cy="3880773"/>
          </a:xfrm>
        </p:spPr>
        <p:txBody>
          <a:bodyPr/>
          <a:lstStyle/>
          <a:p>
            <a:r>
              <a:rPr lang="en-US" dirty="0"/>
              <a:t>7 sections – CONSTANTS, HEADER, RODATA, CODE, VECTORS, CHARS, STARTUP</a:t>
            </a:r>
          </a:p>
          <a:p>
            <a:r>
              <a:rPr lang="en-US" dirty="0"/>
              <a:t>CONSTANTS and STARTUP are references for the IDE</a:t>
            </a:r>
          </a:p>
          <a:p>
            <a:r>
              <a:rPr lang="en-US" dirty="0"/>
              <a:t>HEADER and VECTORS are part of the ROM setup so that it runs correctly</a:t>
            </a:r>
          </a:p>
          <a:p>
            <a:r>
              <a:rPr lang="en-US" dirty="0"/>
              <a:t>CHARS is everything related to graphics data</a:t>
            </a:r>
          </a:p>
          <a:p>
            <a:r>
              <a:rPr lang="en-US" dirty="0"/>
              <a:t>RODATA and CODE are the most important parts of the code concerning logic, particularly CODE</a:t>
            </a:r>
          </a:p>
          <a:p>
            <a:r>
              <a:rPr lang="en-US" dirty="0"/>
              <a:t>Both of the aforementioned sections divide into various parts, the most important ones for each are the “sprites” table and the “main” proc respectively.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A0858-D0EA-603A-F586-DF8CF66C5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676" y="99711"/>
            <a:ext cx="5205883" cy="3164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7C5E1-6C8F-CD53-9A1B-2CABE496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5641205"/>
            <a:ext cx="5699759" cy="111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Initiation Adjustments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411802" cy="3688306"/>
          </a:xfrm>
        </p:spPr>
        <p:txBody>
          <a:bodyPr>
            <a:normAutofit/>
          </a:bodyPr>
          <a:lstStyle/>
          <a:p>
            <a:r>
              <a:rPr lang="en-US" dirty="0"/>
              <a:t>The reset handler initiates and cleans necessary data like the stack the PPU flags, then waits for the PPU to fully boot</a:t>
            </a:r>
          </a:p>
          <a:p>
            <a:r>
              <a:rPr lang="en-US" dirty="0"/>
              <a:t>The NMI handler reserves a page of memory (256 bytes) to move to OAM</a:t>
            </a:r>
          </a:p>
          <a:p>
            <a:r>
              <a:rPr lang="en-US" dirty="0"/>
              <a:t>The main code starts by clearing the PPU address latch and ends by raising the corresponding flags for PPUCTRL  and PPU mask, before beginning the game loop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7A924-2EB7-CE5D-F646-C87F6B438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761" y="2160590"/>
            <a:ext cx="3127744" cy="4395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58141-2AB5-86C9-BABB-50C90502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76" y="4728668"/>
            <a:ext cx="3218739" cy="15532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36EC9A-D32C-06CC-19AB-26B5C19B9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363" y="4173332"/>
            <a:ext cx="1269339" cy="5553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F27EFE-2F76-8E90-DC37-C0CAA088A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702" y="4186363"/>
            <a:ext cx="2673205" cy="22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B608-4552-474A-D37A-D20E5119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DD43F-D74A-4BEE-7292-4F766CF72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373517" cy="4087811"/>
          </a:xfrm>
        </p:spPr>
        <p:txBody>
          <a:bodyPr/>
          <a:lstStyle/>
          <a:p>
            <a:r>
              <a:rPr lang="en-US" dirty="0"/>
              <a:t>As an exercise, I simply focused for this task how to work with the PPU from scratch and leave subroutines for the next task</a:t>
            </a:r>
          </a:p>
          <a:p>
            <a:r>
              <a:rPr lang="en-US" dirty="0"/>
              <a:t>There are three tables in RODATA, one for OAM sprites y two for nametable tiles </a:t>
            </a:r>
          </a:p>
          <a:p>
            <a:r>
              <a:rPr lang="en-US" dirty="0"/>
              <a:t>The sprite table is composed of various groups of 4-byte sets</a:t>
            </a:r>
          </a:p>
          <a:p>
            <a:r>
              <a:rPr lang="en-US" dirty="0"/>
              <a:t>The 4 bytes represent Y-pos, ID, flags, and X-pos respectively</a:t>
            </a:r>
          </a:p>
          <a:p>
            <a:r>
              <a:rPr lang="en-US" dirty="0"/>
              <a:t>Each group associates with a given direction, and each subgroup associates with a given animation frame </a:t>
            </a:r>
          </a:p>
          <a:p>
            <a:r>
              <a:rPr lang="en-US" dirty="0"/>
              <a:t>The two tile tables are written twice to create metatiles (2x2 tiles)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235F2-443C-E3C2-98CE-A0155914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973" y="1270000"/>
            <a:ext cx="2476846" cy="4953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828CE-42FE-BE1A-B9A8-C70B8AE0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180" y="96704"/>
            <a:ext cx="5115639" cy="943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7D23E-E9FB-03A3-FAAB-0D5A6DF7E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307" y="1117014"/>
            <a:ext cx="1504692" cy="2972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60E330-A28A-23E4-736E-BD99FB5CE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307" y="4094310"/>
            <a:ext cx="1499860" cy="2692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D62D26-2EE9-FE32-2283-C8E971D8E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793" y="5440495"/>
            <a:ext cx="3600953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6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E67F-D311-AFFF-B706-9B5EFA5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0202E-81E3-8D24-2612-AD348C02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32880" cy="3880773"/>
          </a:xfrm>
        </p:spPr>
        <p:txBody>
          <a:bodyPr/>
          <a:lstStyle/>
          <a:p>
            <a:r>
              <a:rPr lang="en-US" dirty="0"/>
              <a:t>First, prepare the colors by writing to the PPU palette address through PPUDATA, using a table of stored values in RODATA</a:t>
            </a:r>
          </a:p>
          <a:p>
            <a:r>
              <a:rPr lang="en-US" dirty="0"/>
              <a:t>With the colors ready, the OAM reserved page is filled with all the values present in the player’s sprites table, with a simple loop</a:t>
            </a:r>
          </a:p>
          <a:p>
            <a:r>
              <a:rPr lang="en-US" dirty="0"/>
              <a:t>The rest of the table is also filled with $FF (hex 255) to prevent a particular scenario where various copies of the first sprite appear in the upper left corner</a:t>
            </a:r>
          </a:p>
          <a:p>
            <a:r>
              <a:rPr lang="en-US" dirty="0"/>
              <a:t>This is because all of the contents of the OAM are read as valid data, even the parts of the page that the programmer doesn’t write to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9C592-9C9C-1CC2-2D4D-2F2B25EA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716" y="129584"/>
            <a:ext cx="2076740" cy="206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AB4F1-5FAC-A97A-2F76-A34545F1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906" y="93376"/>
            <a:ext cx="1895740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96645B-5C0C-1A2A-462F-6D5E7E9C2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081" y="5537248"/>
            <a:ext cx="1019317" cy="943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2F8535-0577-63F9-DC51-218D6BEC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441" y="5402313"/>
            <a:ext cx="1307593" cy="1278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8BD3C5-37C8-3A00-77E4-D8F5FFC3D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081" y="2212638"/>
            <a:ext cx="4305901" cy="3038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2E83C-1A5C-AF40-E760-6730FEE6F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3906" y="4174436"/>
            <a:ext cx="1934617" cy="256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83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AA07-A9A2-E24C-BF56-80666712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BB62-2225-AE1A-7E7A-C01F21EB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139762" cy="3880773"/>
          </a:xfrm>
        </p:spPr>
        <p:txBody>
          <a:bodyPr/>
          <a:lstStyle/>
          <a:p>
            <a:r>
              <a:rPr lang="en-US" dirty="0"/>
              <a:t>Build two similar loops for both tile tables</a:t>
            </a:r>
          </a:p>
          <a:p>
            <a:r>
              <a:rPr lang="en-US" dirty="0"/>
              <a:t>Before initiating the loop, load the address of where to start writing in the nametable</a:t>
            </a:r>
          </a:p>
          <a:p>
            <a:r>
              <a:rPr lang="en-US" dirty="0"/>
              <a:t>Afterwards, write in PPUDATA the respective table’s content</a:t>
            </a:r>
          </a:p>
          <a:p>
            <a:r>
              <a:rPr lang="en-US" dirty="0"/>
              <a:t>A flag is raised, and we write to the row below the one that was just written.</a:t>
            </a:r>
          </a:p>
          <a:p>
            <a:r>
              <a:rPr lang="en-US" dirty="0"/>
              <a:t>At the end of the loop, the raised flag indicates that both rows were written, and we can move onto the next part</a:t>
            </a:r>
          </a:p>
          <a:p>
            <a:r>
              <a:rPr lang="en-US" dirty="0"/>
              <a:t>At the end, add two attributes to PPUADDR</a:t>
            </a:r>
          </a:p>
          <a:p>
            <a:r>
              <a:rPr lang="en-US" dirty="0"/>
              <a:t>Attributes are basically nametable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E79E9-98FD-454A-CC61-C12998B6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092" y="45896"/>
            <a:ext cx="1981477" cy="4782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9EA157-C318-FD9B-1D47-CB6F1943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565" y="55422"/>
            <a:ext cx="1971950" cy="4772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BA23C-1CCD-6CE6-EB37-FDC5CD01D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036" y="4897312"/>
            <a:ext cx="3429479" cy="1914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D6AA11-A256-2A07-FC92-ED769734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10" y="5792772"/>
            <a:ext cx="5201376" cy="857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67566E-A2FD-2104-A2B8-5B5F79FDF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559" y="5030666"/>
            <a:ext cx="2896004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2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6D7B-ADA5-81FB-68C8-A63C8496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  <a:endParaRPr lang="es-PR" dirty="0"/>
          </a:p>
        </p:txBody>
      </p:sp>
      <p:pic>
        <p:nvPicPr>
          <p:cNvPr id="4" name="deliverable-1">
            <a:hlinkClick r:id="" action="ppaction://media"/>
            <a:extLst>
              <a:ext uri="{FF2B5EF4-FFF2-40B4-BE49-F238E27FC236}">
                <a16:creationId xmlns:a16="http://schemas.microsoft.com/office/drawing/2014/main" id="{895FFA5E-7945-C473-6451-6AFE2B1BF0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7458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264</TotalTime>
  <Words>528</Words>
  <Application>Microsoft Office PowerPoint</Application>
  <PresentationFormat>Widescreen</PresentationFormat>
  <Paragraphs>41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NES Project – Task 1 Basic Rendering</vt:lpstr>
      <vt:lpstr>Video Objectives</vt:lpstr>
      <vt:lpstr>Code Structure</vt:lpstr>
      <vt:lpstr>Initiation Adjustments</vt:lpstr>
      <vt:lpstr>Sprite Context</vt:lpstr>
      <vt:lpstr>Sprite Display</vt:lpstr>
      <vt:lpstr>Tile Writing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33</cp:revision>
  <dcterms:created xsi:type="dcterms:W3CDTF">2024-04-01T15:32:20Z</dcterms:created>
  <dcterms:modified xsi:type="dcterms:W3CDTF">2024-05-08T18:23:53Z</dcterms:modified>
</cp:coreProperties>
</file>